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0"/>
    <p:restoredTop sz="94597"/>
  </p:normalViewPr>
  <p:slideViewPr>
    <p:cSldViewPr snapToGrid="0" snapToObjects="1">
      <p:cViewPr varScale="1">
        <p:scale>
          <a:sx n="76" d="100"/>
          <a:sy n="76" d="100"/>
        </p:scale>
        <p:origin x="3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FA6F-98A9-D24E-9FF8-E227A2110D8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beeldingsresultaat voor CRIG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25" y="9104820"/>
            <a:ext cx="1579803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fbeeldingsresultaat voor CMGG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48" y="9056078"/>
            <a:ext cx="1735593" cy="41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28719" y="101827"/>
            <a:ext cx="5587411" cy="174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INVITED SPEAKER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Stefania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Bortoluzzi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5126" y="3035098"/>
            <a:ext cx="6264985" cy="103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The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CircRNAome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 in normal hematopoiesis and MLL leukemia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8510" y="4433931"/>
            <a:ext cx="1535998" cy="1189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Impact" charset="0"/>
                <a:ea typeface="Impact" charset="0"/>
                <a:cs typeface="Impact" charset="0"/>
              </a:rPr>
              <a:t>June 27, </a:t>
            </a:r>
            <a:r>
              <a:rPr lang="en-US" sz="2000" b="1" dirty="0">
                <a:effectLst/>
                <a:latin typeface="Impact" charset="0"/>
                <a:ea typeface="Impact" charset="0"/>
                <a:cs typeface="Impact" charset="0"/>
              </a:rPr>
              <a:t>2019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Impact" charset="0"/>
                <a:ea typeface="Impact" charset="0"/>
                <a:cs typeface="Impact" charset="0"/>
              </a:rPr>
              <a:t>14:30 -16:00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1818" y="4438941"/>
            <a:ext cx="2311851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WHERE</a:t>
            </a:r>
            <a:r>
              <a:rPr lang="en-US" sz="2400" dirty="0"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>
                <a:latin typeface="Impact" charset="0"/>
                <a:ea typeface="Impact" charset="0"/>
                <a:cs typeface="Impact" charset="0"/>
              </a:rPr>
              <a:t>Room  90.78.100.029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>
                <a:latin typeface="Impact" charset="0"/>
                <a:ea typeface="Impact" charset="0"/>
                <a:cs typeface="Impact" charset="0"/>
              </a:rPr>
              <a:t> MRBII</a:t>
            </a:r>
            <a:r>
              <a:rPr lang="en-US" sz="2000" b="1" dirty="0">
                <a:effectLst/>
                <a:latin typeface="Impact" charset="0"/>
                <a:ea typeface="Impact" charset="0"/>
                <a:cs typeface="Impact" charset="0"/>
              </a:rPr>
              <a:t>, UZ Gent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4805" y="6008013"/>
            <a:ext cx="3429000" cy="781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Hosted by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rof. dr. Pieter Van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Vlierberghe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77247" y="184080"/>
            <a:ext cx="0" cy="9457939"/>
          </a:xfrm>
          <a:prstGeom prst="line">
            <a:avLst/>
          </a:prstGeom>
          <a:ln w="1079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2165" y="184080"/>
            <a:ext cx="8756" cy="94579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37414" y="1852840"/>
            <a:ext cx="444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Associate Professor of Applied Biology</a:t>
            </a:r>
          </a:p>
          <a:p>
            <a:pPr algn="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Department of Molecular Medicine</a:t>
            </a:r>
          </a:p>
          <a:p>
            <a:pPr algn="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University of Padova, Italy</a:t>
            </a:r>
            <a:endParaRPr lang="en-US" cap="al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041" y="7210558"/>
            <a:ext cx="6005944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CirComPara: A Multi-Method Comparative Bioinformatics Pipeline to Detect and Study circRNAs from RNA-seq Data.</a:t>
            </a:r>
          </a:p>
          <a:p>
            <a:pPr>
              <a:lnSpc>
                <a:spcPct val="150000"/>
              </a:lnSpc>
            </a:pPr>
            <a:r>
              <a:rPr lang="nl-B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Gaffo E, et al.. Noncoding RNA. 2017 Feb 10;3(1)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7571C-26D4-7743-8F2A-309B0485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4" y="4369976"/>
            <a:ext cx="1854200" cy="185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1CCE1-2009-2F46-A7E2-56F26A54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29" y="8682231"/>
            <a:ext cx="1060597" cy="10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MT Condensed Extra Bold</vt:lpstr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Janssens</dc:creator>
  <cp:lastModifiedBy>An Rose</cp:lastModifiedBy>
  <cp:revision>33</cp:revision>
  <cp:lastPrinted>2018-01-15T12:14:56Z</cp:lastPrinted>
  <dcterms:created xsi:type="dcterms:W3CDTF">2017-05-12T08:45:22Z</dcterms:created>
  <dcterms:modified xsi:type="dcterms:W3CDTF">2019-06-21T06:26:37Z</dcterms:modified>
</cp:coreProperties>
</file>