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31"/>
  </p:normalViewPr>
  <p:slideViewPr>
    <p:cSldViewPr snapToGrid="0" snapToObjects="1">
      <p:cViewPr>
        <p:scale>
          <a:sx n="140" d="100"/>
          <a:sy n="140" d="100"/>
        </p:scale>
        <p:origin x="736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5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9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6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FA6F-98A9-D24E-9FF8-E227A2110D8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425" y="3366723"/>
            <a:ext cx="3065282" cy="309265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Picture 6" descr="Afbeeldingsresultaat voor CRIG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62" y="9315975"/>
            <a:ext cx="1429241" cy="28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fbeeldingsresultaat voor CMGG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68" y="9216675"/>
            <a:ext cx="2080067" cy="54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r="16944" b="19499"/>
          <a:stretch/>
        </p:blipFill>
        <p:spPr>
          <a:xfrm>
            <a:off x="5455089" y="8907603"/>
            <a:ext cx="952100" cy="941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719" y="205345"/>
            <a:ext cx="558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INVITED SPEAKER</a:t>
            </a:r>
          </a:p>
          <a:p>
            <a:pPr algn="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PROF. HEINRICH KOVAR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14450" y="2228908"/>
            <a:ext cx="48463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Lnc-ing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 tumor susceptibility to translational stress response in Ewing sarcoma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83728" y="3240909"/>
            <a:ext cx="1781257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WHEN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latin typeface="Impact" charset="0"/>
                <a:ea typeface="Impact" charset="0"/>
                <a:cs typeface="Impact" charset="0"/>
              </a:rPr>
              <a:t>September 15, </a:t>
            </a:r>
            <a:r>
              <a:rPr lang="en-US" sz="1600" b="1" dirty="0" smtClean="0">
                <a:effectLst/>
                <a:latin typeface="Impact" charset="0"/>
                <a:ea typeface="Impact" charset="0"/>
                <a:cs typeface="Impact" charset="0"/>
              </a:rPr>
              <a:t>2017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effectLst/>
                <a:latin typeface="Impact" charset="0"/>
                <a:ea typeface="Impact" charset="0"/>
                <a:cs typeface="Impact" charset="0"/>
              </a:rPr>
              <a:t>12:00 -12:45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57277" y="4534238"/>
            <a:ext cx="2513830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WHERE</a:t>
            </a:r>
            <a:r>
              <a:rPr lang="en-US" dirty="0" smtClean="0">
                <a:effectLst/>
                <a:latin typeface="Impact" charset="0"/>
                <a:ea typeface="Impact" charset="0"/>
                <a:cs typeface="Impact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1600" b="1" dirty="0">
                <a:latin typeface="Impact" charset="0"/>
                <a:ea typeface="Impact" charset="0"/>
                <a:cs typeface="Impact" charset="0"/>
              </a:rPr>
              <a:t>Room  </a:t>
            </a:r>
            <a:r>
              <a:rPr lang="hr-HR" sz="1600" b="1" dirty="0" smtClean="0">
                <a:latin typeface="Impact" charset="0"/>
                <a:ea typeface="Impact" charset="0"/>
                <a:cs typeface="Impact" charset="0"/>
              </a:rPr>
              <a:t>90.78.100.029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1600" b="1" dirty="0" smtClean="0">
                <a:latin typeface="Impact" charset="0"/>
                <a:ea typeface="Impact" charset="0"/>
                <a:cs typeface="Impact" charset="0"/>
              </a:rPr>
              <a:t> MRB2</a:t>
            </a:r>
            <a:r>
              <a:rPr lang="en-US" sz="1600" b="1" dirty="0" smtClean="0">
                <a:effectLst/>
                <a:latin typeface="Impact" charset="0"/>
                <a:ea typeface="Impact" charset="0"/>
                <a:cs typeface="Impact" charset="0"/>
              </a:rPr>
              <a:t>, entrance 38, UZ Gent</a:t>
            </a:r>
            <a:endParaRPr lang="en-GB" sz="1600" b="1" dirty="0">
              <a:effectLst/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0612" y="5685525"/>
            <a:ext cx="3429000" cy="609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Hosted by</a:t>
            </a:r>
          </a:p>
          <a:p>
            <a:pPr algn="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Prof. Frank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Speleman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77247" y="184080"/>
            <a:ext cx="0" cy="9457939"/>
          </a:xfrm>
          <a:prstGeom prst="line">
            <a:avLst/>
          </a:prstGeom>
          <a:ln w="1079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62165" y="184080"/>
            <a:ext cx="8756" cy="945793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66544" y="1279394"/>
            <a:ext cx="4012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cap="all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St. Anna </a:t>
            </a:r>
            <a:r>
              <a:rPr lang="en-US" sz="1600" cap="al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Kinderkrebsforschung</a:t>
            </a:r>
            <a:r>
              <a:rPr lang="en-US" sz="1600" cap="al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endParaRPr lang="en-US" sz="1600" cap="al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r"/>
            <a:r>
              <a:rPr lang="en-US" sz="1600" cap="all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CHILDREN'S CANCER RESEARCH </a:t>
            </a:r>
            <a:r>
              <a:rPr lang="en-US" sz="1600" cap="al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INSTITUTE VIENNA, </a:t>
            </a:r>
            <a:r>
              <a:rPr lang="en-US" sz="1600" cap="all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Austria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t="16861" r="7979" b="10769"/>
          <a:stretch/>
        </p:blipFill>
        <p:spPr>
          <a:xfrm>
            <a:off x="-1" y="9081632"/>
            <a:ext cx="1083691" cy="7899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164" y="6619784"/>
            <a:ext cx="5648966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Key references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Impact" charset="0"/>
              <a:ea typeface="Impact" charset="0"/>
              <a:cs typeface="Impact" charset="0"/>
            </a:endParaRPr>
          </a:p>
          <a:p>
            <a:pPr marL="228600" indent="-228600">
              <a:buAutoNum type="arabicParenBoth"/>
            </a:pP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Tomazou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EM, Sheffield NC,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Schmidl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C, Schuster 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Schönegger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A,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Datlinger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P,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Kubicek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S, Bock C, </a:t>
            </a:r>
            <a:r>
              <a:rPr lang="en-US" sz="1050" b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Kovar</a:t>
            </a:r>
            <a:r>
              <a:rPr lang="en-US" sz="105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</a:t>
            </a:r>
            <a:r>
              <a:rPr lang="en-US" sz="105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H</a:t>
            </a:r>
            <a:r>
              <a: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.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(2015) Epigenome mapping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reveals distinct modes of gene regulation and widespread enhancer reprogramming by the oncogenic fusion protein EWS-FLI1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. Cell Rep.10(7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):1082-95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.</a:t>
            </a:r>
          </a:p>
          <a:p>
            <a:pPr marL="228600" indent="-228600">
              <a:buAutoNum type="arabicParenBoth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Ban J,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Aryee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DN,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Fourtouna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A, van der Ent W,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Kauer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M,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Niedan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S, Machado I, Rodriguez-Galindo C, Tirado OM,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Schwentner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R,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Picci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P, Flanagan AM, Berg V, Strauss SJ,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Scotlandi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K, Lawlor ER,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Snaar-Jagalska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E,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Llombart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-Bosch A, </a:t>
            </a:r>
            <a:r>
              <a:rPr lang="en-US" sz="1100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Kovar</a:t>
            </a:r>
            <a:r>
              <a:rPr lang="en-US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H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.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(2014) Suppression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of deacetylase SIRT1 mediates tumor-suppressive NOTCH response and offers a novel treatment option in metastatic Ewing sarcoma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. Cancer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Res.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74(22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):6578-88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.</a:t>
            </a:r>
          </a:p>
          <a:p>
            <a:pPr marL="228600" indent="-228600">
              <a:buAutoNum type="arabicParenBoth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Sheffield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NC,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Pierron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G,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Klughammer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J,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Datlinger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P,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Schönegger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A, Schuster M,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Hadler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J,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Surdez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D, Guillemot D,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Lapouble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E,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Freneaux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P,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Champigneulle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J,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Bouvier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R,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Walder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D,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Ambros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IM,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Hutter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C,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Sorz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E,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Amaral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AT, de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Álava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E,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Schallmoser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K, Strunk D,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Rinner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B,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Liegl-Atzwanger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B,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Huppertz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B,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Leithner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A, de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Pinieux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G, Terrier P, Laurence V,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Michon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J,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Ladenstein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R,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Holter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W,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Windhager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R, Dirksen U,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Ambros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PF,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Delattre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O, </a:t>
            </a:r>
            <a:r>
              <a:rPr lang="en-US" sz="1100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Kovar</a:t>
            </a:r>
            <a:r>
              <a:rPr lang="en-US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H,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Bock C,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Tomazou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 EM.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(2017) DNA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methylation heterogeneity defines a disease spectrum in Ewing sarcoma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. Nat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Med.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23(3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IN Condensed" charset="0"/>
                <a:ea typeface="DIN Condensed" charset="0"/>
                <a:cs typeface="DIN Condensed" charset="0"/>
              </a:rPr>
              <a:t>):386-395</a:t>
            </a:r>
          </a:p>
        </p:txBody>
      </p:sp>
    </p:spTree>
    <p:extLst>
      <p:ext uri="{BB962C8B-B14F-4D97-AF65-F5344CB8AC3E}">
        <p14:creationId xmlns:p14="http://schemas.microsoft.com/office/powerpoint/2010/main" val="2140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332</Words>
  <Application>Microsoft Macintosh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Abadi MT Condensed Extra Bold</vt:lpstr>
      <vt:lpstr>Calibri</vt:lpstr>
      <vt:lpstr>Calibri Light</vt:lpstr>
      <vt:lpstr>DIN Condensed</vt:lpstr>
      <vt:lpstr>Impact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 Janssens</dc:creator>
  <cp:lastModifiedBy>Microsoft Office User</cp:lastModifiedBy>
  <cp:revision>26</cp:revision>
  <cp:lastPrinted>2017-08-23T08:49:58Z</cp:lastPrinted>
  <dcterms:created xsi:type="dcterms:W3CDTF">2017-05-12T08:45:22Z</dcterms:created>
  <dcterms:modified xsi:type="dcterms:W3CDTF">2017-08-23T09:06:18Z</dcterms:modified>
</cp:coreProperties>
</file>