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64"/>
    <p:restoredTop sz="94587"/>
  </p:normalViewPr>
  <p:slideViewPr>
    <p:cSldViewPr snapToGrid="0" snapToObjects="1">
      <p:cViewPr varScale="1">
        <p:scale>
          <a:sx n="76" d="100"/>
          <a:sy n="76" d="100"/>
        </p:scale>
        <p:origin x="3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FA6F-98A9-D24E-9FF8-E227A2110D81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2175-A990-4947-A4F1-256BEE43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" y="8831744"/>
            <a:ext cx="2056649" cy="59353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14" y="4632186"/>
            <a:ext cx="2576460" cy="346963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 descr="Afbeeldingsresultaat voor CRIG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65" y="8986388"/>
            <a:ext cx="1579803" cy="3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fbeeldingsresultaat voor CMGG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15" y="8888906"/>
            <a:ext cx="1735593" cy="41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28719" y="205345"/>
            <a:ext cx="5587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INVITED SPEAKER</a:t>
            </a:r>
          </a:p>
          <a:p>
            <a:pPr algn="r">
              <a:lnSpc>
                <a:spcPct val="15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dr. Denes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Hnisz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7413" y="2975020"/>
            <a:ext cx="4627572" cy="1545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>
                    <a:lumMod val="65000"/>
                  </a:schemeClr>
                </a:solidFill>
                <a:latin typeface="Impact" charset="0"/>
                <a:ea typeface="Impact" charset="0"/>
                <a:cs typeface="Impact" charset="0"/>
              </a:rPr>
              <a:t>Gene Dysregulation in Cancer: the View from Chromosome Neighborhoods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5530" y="4774024"/>
            <a:ext cx="1989455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accent5"/>
                </a:solidFill>
                <a:effectLst/>
                <a:latin typeface="Impact" charset="0"/>
                <a:ea typeface="Impact" charset="0"/>
                <a:cs typeface="Impact" charset="0"/>
              </a:rPr>
              <a:t>WHEN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latin typeface="Impact" charset="0"/>
                <a:ea typeface="Impact" charset="0"/>
                <a:cs typeface="Impact" charset="0"/>
              </a:rPr>
              <a:t>February 15, </a:t>
            </a:r>
            <a:r>
              <a:rPr lang="en-US" sz="2000" b="1" dirty="0" smtClean="0">
                <a:effectLst/>
                <a:latin typeface="Impact" charset="0"/>
                <a:ea typeface="Impact" charset="0"/>
                <a:cs typeface="Impact" charset="0"/>
              </a:rPr>
              <a:t>2018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Impact" charset="0"/>
                <a:ea typeface="Impact" charset="0"/>
                <a:cs typeface="Impact" charset="0"/>
              </a:rPr>
              <a:t>12:00 -13:00</a:t>
            </a:r>
            <a:endParaRPr lang="en-GB" sz="20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9256" y="6067353"/>
            <a:ext cx="2311851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accent5"/>
                </a:solidFill>
                <a:effectLst/>
                <a:latin typeface="Impact" charset="0"/>
                <a:ea typeface="Impact" charset="0"/>
                <a:cs typeface="Impact" charset="0"/>
              </a:rPr>
              <a:t>WHERE</a:t>
            </a:r>
            <a:r>
              <a:rPr lang="en-US" sz="2400" dirty="0" smtClean="0">
                <a:effectLst/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000" b="1" dirty="0">
                <a:latin typeface="Impact" charset="0"/>
                <a:ea typeface="Impact" charset="0"/>
                <a:cs typeface="Impact" charset="0"/>
              </a:rPr>
              <a:t>Room  </a:t>
            </a:r>
            <a:r>
              <a:rPr lang="hr-HR" sz="2000" b="1" dirty="0" smtClean="0">
                <a:latin typeface="Impact" charset="0"/>
                <a:ea typeface="Impact" charset="0"/>
                <a:cs typeface="Impact" charset="0"/>
              </a:rPr>
              <a:t>90.78.100.029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000" b="1" dirty="0" smtClean="0">
                <a:latin typeface="Impact" charset="0"/>
                <a:ea typeface="Impact" charset="0"/>
                <a:cs typeface="Impact" charset="0"/>
              </a:rPr>
              <a:t> MRBII</a:t>
            </a:r>
            <a:r>
              <a:rPr lang="en-US" sz="2000" b="1" dirty="0" smtClean="0">
                <a:effectLst/>
                <a:latin typeface="Impact" charset="0"/>
                <a:ea typeface="Impact" charset="0"/>
                <a:cs typeface="Impact" charset="0"/>
              </a:rPr>
              <a:t>, UZ Gent</a:t>
            </a:r>
            <a:endParaRPr lang="en-GB" sz="2000" b="1" dirty="0">
              <a:effectLst/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0859" y="7317862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Hosted by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Prof. dr. Frank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Speleman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77247" y="184080"/>
            <a:ext cx="0" cy="9457939"/>
          </a:xfrm>
          <a:prstGeom prst="line">
            <a:avLst/>
          </a:prstGeom>
          <a:ln w="1079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62165" y="184080"/>
            <a:ext cx="8756" cy="94579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66544" y="1901494"/>
            <a:ext cx="4012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Whitehead</a:t>
            </a:r>
            <a:r>
              <a:rPr lang="en-US" dirty="0"/>
              <a:t> 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Institute</a:t>
            </a:r>
            <a:r>
              <a:rPr lang="en-US" dirty="0"/>
              <a:t> 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for</a:t>
            </a:r>
            <a:r>
              <a:rPr lang="en-US" dirty="0"/>
              <a:t> 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Biomedical</a:t>
            </a:r>
            <a:r>
              <a:rPr lang="en-US" dirty="0"/>
              <a:t> </a:t>
            </a: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Research</a:t>
            </a:r>
          </a:p>
          <a:p>
            <a:pPr algn="r"/>
            <a:r>
              <a:rPr lang="en-US" cap="al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CAMBRIDGE, USA</a:t>
            </a:r>
            <a:endParaRPr lang="en-US" cap="al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16" y="8256464"/>
            <a:ext cx="6005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Key publications:  Hnisz et al., Science, 2016; Mol Cell 2015</a:t>
            </a:r>
            <a:r>
              <a:rPr lang="nl-BE" sz="16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charset="0"/>
                <a:ea typeface="Impact" charset="0"/>
                <a:cs typeface="Impact" charset="0"/>
              </a:rPr>
              <a:t>;  Cell 2013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 MT Condensed Extra Bold</vt:lpstr>
      <vt:lpstr>Arial</vt:lpstr>
      <vt:lpstr>Calibri</vt:lpstr>
      <vt:lpstr>Calibri Light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Janssens</dc:creator>
  <cp:lastModifiedBy>An Rose</cp:lastModifiedBy>
  <cp:revision>27</cp:revision>
  <cp:lastPrinted>2017-05-12T09:37:04Z</cp:lastPrinted>
  <dcterms:created xsi:type="dcterms:W3CDTF">2017-05-12T08:45:22Z</dcterms:created>
  <dcterms:modified xsi:type="dcterms:W3CDTF">2018-01-16T10:17:02Z</dcterms:modified>
</cp:coreProperties>
</file>