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/>
    <p:restoredTop sz="94737"/>
  </p:normalViewPr>
  <p:slideViewPr>
    <p:cSldViewPr snapToGrid="0" snapToObjects="1">
      <p:cViewPr varScale="1">
        <p:scale>
          <a:sx n="76" d="100"/>
          <a:sy n="76" d="100"/>
        </p:scale>
        <p:origin x="3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FA6F-98A9-D24E-9FF8-E227A2110D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beeldingsresultaat voor CRIG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21" y="8986388"/>
            <a:ext cx="1579803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fbeeldingsresultaat voor CMGG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8" y="8910641"/>
            <a:ext cx="1735593" cy="41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28719" y="205345"/>
            <a:ext cx="5587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INVITED SPEAKER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PROF.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Bengt Hallberg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7413" y="2975020"/>
            <a:ext cx="4627572" cy="72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latin typeface="Impact" charset="0"/>
                <a:ea typeface="Impact" charset="0"/>
                <a:cs typeface="Impact" charset="0"/>
              </a:rPr>
              <a:t>ALK in cancer biology</a:t>
            </a:r>
            <a:endParaRPr lang="en-US" sz="4000" b="1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7178" y="4774024"/>
            <a:ext cx="2057807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latin typeface="Impact" charset="0"/>
                <a:ea typeface="Impact" charset="0"/>
                <a:cs typeface="Impact" charset="0"/>
              </a:rPr>
              <a:t>February 1st, </a:t>
            </a: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2018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12:00 -13:00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9256" y="6067353"/>
            <a:ext cx="2311851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WHERE</a:t>
            </a:r>
            <a:r>
              <a:rPr lang="en-US" sz="2400" dirty="0" smtClean="0"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>
                <a:latin typeface="Impact" charset="0"/>
                <a:ea typeface="Impact" charset="0"/>
                <a:cs typeface="Impact" charset="0"/>
              </a:rPr>
              <a:t>Room  </a:t>
            </a:r>
            <a:r>
              <a:rPr lang="hr-HR" sz="2000" b="1" dirty="0" smtClean="0">
                <a:latin typeface="Impact" charset="0"/>
                <a:ea typeface="Impact" charset="0"/>
                <a:cs typeface="Impact" charset="0"/>
              </a:rPr>
              <a:t>90.78.100.029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 smtClean="0">
                <a:latin typeface="Impact" charset="0"/>
                <a:ea typeface="Impact" charset="0"/>
                <a:cs typeface="Impact" charset="0"/>
              </a:rPr>
              <a:t> MRBII</a:t>
            </a: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, UZ Gent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0612" y="7543852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Hosted by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Prof. Frank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Speleman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77247" y="184080"/>
            <a:ext cx="0" cy="9457939"/>
          </a:xfrm>
          <a:prstGeom prst="line">
            <a:avLst/>
          </a:prstGeom>
          <a:ln w="1079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2165" y="184080"/>
            <a:ext cx="8756" cy="94579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8720" y="1901494"/>
            <a:ext cx="555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al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Department of Medical Biochemistry and Cell biology </a:t>
            </a:r>
            <a:r>
              <a:rPr lang="en-US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Institute </a:t>
            </a:r>
            <a:r>
              <a:rPr lang="en-US" cap="al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 </a:t>
            </a:r>
            <a:r>
              <a:rPr lang="en-US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Biomedicine</a:t>
            </a:r>
          </a:p>
          <a:p>
            <a:pPr algn="r"/>
            <a:r>
              <a:rPr lang="en-US" cap="al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GotheNbUrg</a:t>
            </a:r>
            <a:r>
              <a:rPr lang="en-US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Sweden</a:t>
            </a:r>
            <a:endParaRPr lang="en-US" cap="al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7" y="8584008"/>
            <a:ext cx="135890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8" y="8724389"/>
            <a:ext cx="1125279" cy="91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5" y="4454259"/>
            <a:ext cx="2496133" cy="374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0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MT Condensed Extra Bold</vt:lpstr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Janssens</dc:creator>
  <cp:lastModifiedBy>An Rose</cp:lastModifiedBy>
  <cp:revision>31</cp:revision>
  <cp:lastPrinted>2017-05-12T09:37:04Z</cp:lastPrinted>
  <dcterms:created xsi:type="dcterms:W3CDTF">2017-05-12T08:45:22Z</dcterms:created>
  <dcterms:modified xsi:type="dcterms:W3CDTF">2018-01-08T11:28:37Z</dcterms:modified>
</cp:coreProperties>
</file>